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64" r:id="rId4"/>
    <p:sldId id="260" r:id="rId5"/>
    <p:sldId id="258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41"/>
    <p:restoredTop sz="94767"/>
  </p:normalViewPr>
  <p:slideViewPr>
    <p:cSldViewPr snapToGrid="0" snapToObjects="1">
      <p:cViewPr varScale="1">
        <p:scale>
          <a:sx n="51" d="100"/>
          <a:sy n="51" d="100"/>
        </p:scale>
        <p:origin x="20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77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62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9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50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24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82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9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7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9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6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3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6" r:id="rId3"/>
    <p:sldLayoutId id="2147483675" r:id="rId4"/>
    <p:sldLayoutId id="214748367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D20D51-5A7C-4B48-8F98-2EB39EB3D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s-EC">
                <a:solidFill>
                  <a:schemeClr val="bg1"/>
                </a:solidFill>
              </a:rPr>
              <a:t>Chatbot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7CD8A9-215B-4A49-ABDA-FF8F4FB8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6993" y="3123651"/>
            <a:ext cx="5833787" cy="504825"/>
          </a:xfrm>
        </p:spPr>
        <p:txBody>
          <a:bodyPr>
            <a:normAutofit/>
          </a:bodyPr>
          <a:lstStyle/>
          <a:p>
            <a:pPr algn="r"/>
            <a:r>
              <a:rPr lang="es-EC" sz="1500">
                <a:solidFill>
                  <a:schemeClr val="bg1"/>
                </a:solidFill>
              </a:rPr>
              <a:t>Isabella Baquerizo, Fenando Barros, Doddy Castillo, Joselo Soto, Mathew Troya</a:t>
            </a:r>
          </a:p>
        </p:txBody>
      </p:sp>
      <p:sp>
        <p:nvSpPr>
          <p:cNvPr id="7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8 Ways to Know if You Need a Chatbot For Your Business">
            <a:extLst>
              <a:ext uri="{FF2B5EF4-FFF2-40B4-BE49-F238E27FC236}">
                <a16:creationId xmlns:a16="http://schemas.microsoft.com/office/drawing/2014/main" id="{CA26C506-B982-1541-A27B-0E1F34BD8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7583" y="3722379"/>
            <a:ext cx="4815316" cy="19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2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3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ED644B-B35D-3E4D-B344-C2504541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s-EC" sz="5000">
                <a:solidFill>
                  <a:schemeClr val="bg1"/>
                </a:solidFill>
              </a:rPr>
              <a:t>Problemática</a:t>
            </a:r>
          </a:p>
        </p:txBody>
      </p:sp>
      <p:sp>
        <p:nvSpPr>
          <p:cNvPr id="5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732FF4-AE12-FA42-BDC8-1ECB13C39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039" y="381935"/>
            <a:ext cx="4685916" cy="5974415"/>
          </a:xfrm>
        </p:spPr>
        <p:txBody>
          <a:bodyPr anchor="ctr">
            <a:normAutofit/>
          </a:bodyPr>
          <a:lstStyle/>
          <a:p>
            <a:r>
              <a:rPr lang="es-EC" sz="1800" dirty="0"/>
              <a:t>En los días actuales debido a la pandemia se ha ido virtualizando todo lo que nos rodea. Se realizó un chatbot el cual ofrecerá el menú del día a todos los usuarios que interactuen con él sin la necesidad de tener contacto humano.</a:t>
            </a:r>
          </a:p>
        </p:txBody>
      </p:sp>
      <p:sp>
        <p:nvSpPr>
          <p:cNvPr id="5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3" name="Straight Connector 4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0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5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ED644B-B35D-3E4D-B344-C2504541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8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Introducción</a:t>
            </a:r>
          </a:p>
        </p:txBody>
      </p:sp>
      <p:sp>
        <p:nvSpPr>
          <p:cNvPr id="69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0" name="Straight Connector 6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AD790-530E-4BBB-B9AF-EEA0ECAD3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6557" y="2616262"/>
            <a:ext cx="6286209" cy="3205966"/>
          </a:xfrm>
          <a:prstGeom prst="rect">
            <a:avLst/>
          </a:prstGeom>
        </p:spPr>
      </p:pic>
      <p:sp>
        <p:nvSpPr>
          <p:cNvPr id="71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7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E993D2E-1B75-E94D-8D75-FC30878B0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707482"/>
            <a:ext cx="97663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9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1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a 7">
            <a:extLst>
              <a:ext uri="{FF2B5EF4-FFF2-40B4-BE49-F238E27FC236}">
                <a16:creationId xmlns:a16="http://schemas.microsoft.com/office/drawing/2014/main" id="{8C7F0B88-D7E5-0648-90FB-9173C12CA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9994"/>
              </p:ext>
            </p:extLst>
          </p:nvPr>
        </p:nvGraphicFramePr>
        <p:xfrm>
          <a:off x="9239063" y="2511281"/>
          <a:ext cx="25648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813">
                  <a:extLst>
                    <a:ext uri="{9D8B030D-6E8A-4147-A177-3AD203B41FA5}">
                      <a16:colId xmlns:a16="http://schemas.microsoft.com/office/drawing/2014/main" val="1519788355"/>
                    </a:ext>
                  </a:extLst>
                </a:gridCol>
              </a:tblGrid>
              <a:tr h="287846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MENÚ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253688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631379"/>
                  </a:ext>
                </a:extLst>
              </a:tr>
              <a:tr h="287846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Catogoría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695682"/>
                  </a:ext>
                </a:extLst>
              </a:tr>
              <a:tr h="287846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22041"/>
                  </a:ext>
                </a:extLst>
              </a:tr>
              <a:tr h="287846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Precio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46761"/>
                  </a:ext>
                </a:extLst>
              </a:tr>
            </a:tbl>
          </a:graphicData>
        </a:graphic>
      </p:graphicFrame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BE4403B-AE00-EA4E-901A-B0547136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"/>
            <a:ext cx="8850939" cy="68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8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7D29B28C-5363-B14B-AD98-A27648CFE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4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3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9CEB60-2AB4-6747-9DE1-3697E8676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"/>
          <a:stretch/>
        </p:blipFill>
        <p:spPr>
          <a:xfrm>
            <a:off x="802643" y="385983"/>
            <a:ext cx="10586714" cy="597036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6AE1B2-3354-430B-9E05-2241C72E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19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n título" descr="Sin título">
            <a:hlinkClick r:id="" action="ppaction://media"/>
            <a:extLst>
              <a:ext uri="{FF2B5EF4-FFF2-40B4-BE49-F238E27FC236}">
                <a16:creationId xmlns:a16="http://schemas.microsoft.com/office/drawing/2014/main" id="{2D57CAE5-DBDD-6A4D-B395-B2C7B4BB0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</Words>
  <Application>Microsoft Macintosh PowerPoint</Application>
  <PresentationFormat>Panorámica</PresentationFormat>
  <Paragraphs>10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Gill Sans Nova</vt:lpstr>
      <vt:lpstr>GradientVTI</vt:lpstr>
      <vt:lpstr>Chatbot </vt:lpstr>
      <vt:lpstr>Problemática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</dc:title>
  <dc:creator>Fernando Javier Barros Mero</dc:creator>
  <cp:lastModifiedBy>Isabella Maria Baquerizo Marzo</cp:lastModifiedBy>
  <cp:revision>2</cp:revision>
  <dcterms:created xsi:type="dcterms:W3CDTF">2020-09-02T14:31:25Z</dcterms:created>
  <dcterms:modified xsi:type="dcterms:W3CDTF">2020-09-02T14:38:33Z</dcterms:modified>
</cp:coreProperties>
</file>